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p:scale>
          <a:sx n="50" d="100"/>
          <a:sy n="50" d="100"/>
        </p:scale>
        <p:origin x="900" y="26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1121"/>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11443" y="1222971"/>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grpSp>
        <p:nvGrpSpPr>
          <p:cNvPr id="10" name="グループ化 9"/>
          <p:cNvGrpSpPr/>
          <p:nvPr/>
        </p:nvGrpSpPr>
        <p:grpSpPr>
          <a:xfrm>
            <a:off x="7722170" y="40791"/>
            <a:ext cx="2884595" cy="1114060"/>
            <a:chOff x="8446275" y="430883"/>
            <a:chExt cx="2160490" cy="834403"/>
          </a:xfrm>
        </p:grpSpPr>
        <p:pic>
          <p:nvPicPr>
            <p:cNvPr id="4" name="図 3"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9" name="テキスト ボックス 8"/>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11" name="正方形/長方形 10"/>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2" name="角丸四角形 1"/>
          <p:cNvSpPr/>
          <p:nvPr/>
        </p:nvSpPr>
        <p:spPr>
          <a:xfrm>
            <a:off x="234522" y="7709963"/>
            <a:ext cx="10222768" cy="229798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t"/>
          <a:lstStyle/>
          <a:p>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国保・介護保険］ </a:t>
            </a:r>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☆）介護保険のみ</a:t>
            </a:r>
          </a:p>
          <a:p>
            <a:r>
              <a:rPr lang="zh-TW" altLang="en-US" sz="1700" b="1" dirty="0" smtClean="0">
                <a:solidFill>
                  <a:schemeClr val="tx1"/>
                </a:solidFill>
                <a:latin typeface="游ゴシック" panose="020B0400000000000000" pitchFamily="50" charset="-128"/>
                <a:ea typeface="游ゴシック" panose="020B0400000000000000" pitchFamily="50" charset="-128"/>
              </a:rPr>
              <a:t>大船渡市</a:t>
            </a:r>
            <a:r>
              <a:rPr lang="zh-TW" altLang="en-US" sz="1700" b="1" dirty="0">
                <a:solidFill>
                  <a:schemeClr val="tx1"/>
                </a:solidFill>
                <a:latin typeface="游ゴシック" panose="020B0400000000000000" pitchFamily="50" charset="-128"/>
                <a:ea typeface="游ゴシック" panose="020B0400000000000000" pitchFamily="50" charset="-128"/>
              </a:rPr>
              <a:t>、久慈市（☆）、陸前高田市、釜石市、大槌町、普代村（☆）、野田村（☆）、洋野町（☆</a:t>
            </a:r>
            <a:r>
              <a:rPr lang="zh-TW"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健康保険協会</a:t>
            </a:r>
            <a:endParaRPr lang="en-US" altLang="ja-JP" sz="1700" b="1" dirty="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上記以外に、一部の健保組合・国保組合についても免除される場合があります。詳細は各組合にお問い合わせください。）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岩手県　対象保険者（令和２年２月以降）</a:t>
            </a:r>
            <a:endParaRPr lang="ja-JP" altLang="en-US" sz="1800" b="1" dirty="0">
              <a:ln w="0"/>
              <a:solidFill>
                <a:schemeClr val="bg1"/>
              </a:solidFill>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2060</TotalTime>
  <Words>226</Words>
  <Application>Microsoft Office PowerPoint</Application>
  <PresentationFormat>ユーザー設定</PresentationFormat>
  <Paragraphs>31</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169</cp:revision>
  <cp:lastPrinted>2020-01-22T07:59:50Z</cp:lastPrinted>
  <dcterms:created xsi:type="dcterms:W3CDTF">2016-04-24T05:31:51Z</dcterms:created>
  <dcterms:modified xsi:type="dcterms:W3CDTF">2020-01-24T05:32:46Z</dcterms:modified>
</cp:coreProperties>
</file>