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29583"/>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29798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t"/>
          <a:lstStyle/>
          <a:p>
            <a:r>
              <a:rPr lang="ja-JP" altLang="en-US" sz="1700" b="1" dirty="0">
                <a:solidFill>
                  <a:schemeClr val="tx1"/>
                </a:solidFill>
                <a:latin typeface="游ゴシック" panose="020B0400000000000000" pitchFamily="50" charset="-128"/>
                <a:ea typeface="游ゴシック" panose="020B0400000000000000" pitchFamily="50" charset="-128"/>
              </a:rPr>
              <a:t>［国保・介護保険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（☆）介護保険のみ</a:t>
            </a:r>
          </a:p>
          <a:p>
            <a:r>
              <a:rPr lang="ja-JP" altLang="en-US" sz="1700" b="1" dirty="0">
                <a:solidFill>
                  <a:schemeClr val="tx1"/>
                </a:solidFill>
                <a:latin typeface="游ゴシック" panose="020B0400000000000000" pitchFamily="50" charset="-128"/>
                <a:ea typeface="游ゴシック" panose="020B0400000000000000" pitchFamily="50" charset="-128"/>
              </a:rPr>
              <a:t>仙台市（☆）、気仙沼市、白石市（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）、名取市、角田市（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）、多賀城市、岩沼市、登米市、栗原市、大崎市、富谷市、蔵王町、七ヶ宿町、大河原町、村田町、川崎町、丸森町、亘理町、山元町、松島町、七ヶ浜町（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）、利府町、大和町、大郷町、大衡村、色麻町、加美町、美里町、南三陸町（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a:t>
            </a:r>
            <a:r>
              <a:rPr lang="ja-JP" altLang="en-US" sz="1700" b="1" dirty="0">
                <a:solidFill>
                  <a:schemeClr val="tx1"/>
                </a:solidFill>
                <a:latin typeface="游ゴシック" panose="020B0400000000000000" pitchFamily="50" charset="-128"/>
                <a:ea typeface="游ゴシック" panose="020B0400000000000000" pitchFamily="50" charset="-128"/>
              </a:rPr>
              <a:t>高齢者医療広域連合、全国健康保険協会</a:t>
            </a: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上記以外に、一部の健保組合・国保組合についても免除される場合があります。詳細は各組合にお問い合わせください。）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8"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宮城県　対象保険者（令和２年２月以降）</a:t>
            </a:r>
            <a:endParaRPr lang="ja-JP" altLang="en-US" sz="1800" b="1" dirty="0">
              <a:ln w="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2028</TotalTime>
  <Words>161</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161</cp:revision>
  <cp:lastPrinted>2020-01-22T07:59:50Z</cp:lastPrinted>
  <dcterms:created xsi:type="dcterms:W3CDTF">2016-04-24T05:31:51Z</dcterms:created>
  <dcterms:modified xsi:type="dcterms:W3CDTF">2020-01-24T05:24:11Z</dcterms:modified>
</cp:coreProperties>
</file>