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07" y="1200334"/>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1146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（☆）介護保険のみ</a:t>
            </a:r>
          </a:p>
          <a:p>
            <a:r>
              <a:rPr lang="ja-JP" altLang="en-US" sz="1700" b="1" dirty="0">
                <a:solidFill>
                  <a:schemeClr val="tx1"/>
                </a:solidFill>
                <a:latin typeface="游ゴシック" panose="020B0400000000000000" pitchFamily="50" charset="-128"/>
                <a:ea typeface="游ゴシック" panose="020B0400000000000000" pitchFamily="50" charset="-128"/>
              </a:rPr>
              <a:t>日立市、土浦市、古河市（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）、石岡市、結城市（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）、常総市（☆）、常陸太田市、高萩市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北茨城市</a:t>
            </a:r>
            <a:r>
              <a:rPr lang="ja-JP" altLang="en-US" sz="1700" b="1" dirty="0">
                <a:solidFill>
                  <a:schemeClr val="tx1"/>
                </a:solidFill>
                <a:latin typeface="游ゴシック" panose="020B0400000000000000" pitchFamily="50" charset="-128"/>
                <a:ea typeface="游ゴシック" panose="020B0400000000000000" pitchFamily="50" charset="-128"/>
              </a:rPr>
              <a:t>、茨城町（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）、常陸大宮市、大子町、神栖市（☆）、八千代町（☆）、守谷市、つくば市、ひたちなか市、坂東市（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）、筑西市（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）、かすみがうら市、桜川市、鉾田市（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茨城県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2039</TotalTime>
  <Words>161</Words>
  <Application>Microsoft Office PowerPoint</Application>
  <PresentationFormat>ユーザー設定</PresentationFormat>
  <Paragraphs>30</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165</cp:revision>
  <cp:lastPrinted>2020-01-22T07:59:50Z</cp:lastPrinted>
  <dcterms:created xsi:type="dcterms:W3CDTF">2016-04-24T05:31:51Z</dcterms:created>
  <dcterms:modified xsi:type="dcterms:W3CDTF">2020-01-24T07:31:52Z</dcterms:modified>
</cp:coreProperties>
</file>