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792" y="120"/>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2020/1/24</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441"/>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29569"/>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t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ja-JP" altLang="en-US" sz="14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a:solidFill>
                  <a:schemeClr val="tx1"/>
                </a:solidFill>
                <a:latin typeface="游ゴシック" panose="020B0400000000000000" pitchFamily="50" charset="-128"/>
                <a:ea typeface="游ゴシック" panose="020B0400000000000000" pitchFamily="50" charset="-128"/>
              </a:rPr>
              <a:t>宇都宮市、足利市、栃木市、佐野市、鹿沼市、日光市、大田原市、矢板市、那須塩原市、さくら市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塩谷町</a:t>
            </a:r>
            <a:r>
              <a:rPr lang="ja-JP" altLang="en-US" sz="1700" b="1" dirty="0">
                <a:solidFill>
                  <a:schemeClr val="tx1"/>
                </a:solidFill>
                <a:latin typeface="游ゴシック" panose="020B0400000000000000" pitchFamily="50" charset="-128"/>
                <a:ea typeface="游ゴシック" panose="020B0400000000000000" pitchFamily="50" charset="-128"/>
              </a:rPr>
              <a:t>、那須町、那珂川町、那須烏山市、小山市、下野市、上三川町、茂木町、市貝町、</a:t>
            </a:r>
            <a:r>
              <a:rPr lang="ja-JP" altLang="en-US" sz="1700" b="1" dirty="0" smtClean="0">
                <a:solidFill>
                  <a:schemeClr val="tx1"/>
                </a:solidFill>
                <a:latin typeface="游ゴシック" panose="020B0400000000000000" pitchFamily="50" charset="-128"/>
                <a:ea typeface="游ゴシック" panose="020B0400000000000000" pitchFamily="50" charset="-128"/>
              </a:rPr>
              <a:t>壬生町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7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栃木県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、適用市町村の国民健康保険・介護保険、適用市町村が所在する都県の後期高齢者医療制度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a:t>
              </a:r>
              <a:r>
                <a:rPr lang="ja-JP" altLang="en-US" sz="1336" b="1" dirty="0" smtClean="0">
                  <a:latin typeface="游ゴシック" panose="020B0400000000000000" pitchFamily="50" charset="-128"/>
                  <a:ea typeface="游ゴシック" panose="020B0400000000000000" pitchFamily="50" charset="-128"/>
                </a:rPr>
                <a:t>１月</a:t>
              </a:r>
              <a:r>
                <a:rPr lang="en-US" altLang="ja-JP" sz="1336" b="1" dirty="0" smtClean="0">
                  <a:latin typeface="游ゴシック" panose="020B0400000000000000" pitchFamily="50" charset="-128"/>
                  <a:ea typeface="游ゴシック" panose="020B0400000000000000" pitchFamily="50" charset="-128"/>
                </a:rPr>
                <a:t>24</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2041</TotalTime>
  <Words>240</Words>
  <Application>Microsoft Office PowerPoint</Application>
  <PresentationFormat>ユーザー設定</PresentationFormat>
  <Paragraphs>31</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164</cp:revision>
  <cp:lastPrinted>2020-01-22T07:59:50Z</cp:lastPrinted>
  <dcterms:created xsi:type="dcterms:W3CDTF">2016-04-24T05:31:51Z</dcterms:created>
  <dcterms:modified xsi:type="dcterms:W3CDTF">2020-01-24T05:26:37Z</dcterms:modified>
</cp:coreProperties>
</file>