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11443" y="121223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前橋市、高崎市、桐生市、太田市（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沼田市、館林市、渋川市、藤岡市、富岡市、安中市、榛東村、吉岡町、神流町、上野村、下仁田町、南牧村、甘楽町、中之条町、長野原町、嬬恋村、草津町、高山村、玉村町、千代田町、大泉町、邑楽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）、みなかみ町、みどり市、</a:t>
            </a:r>
            <a:r>
              <a:rPr lang="ja-JP" altLang="en-US" sz="1700" b="1" dirty="0" smtClean="0">
                <a:solidFill>
                  <a:schemeClr val="tx1"/>
                </a:solidFill>
                <a:latin typeface="游ゴシック" panose="020B0400000000000000" pitchFamily="50" charset="-128"/>
                <a:ea typeface="游ゴシック" panose="020B0400000000000000" pitchFamily="50" charset="-128"/>
              </a:rPr>
              <a:t>東吾妻町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群馬</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2042</TotalTime>
  <Words>269</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166</cp:revision>
  <cp:lastPrinted>2020-01-22T07:59:50Z</cp:lastPrinted>
  <dcterms:created xsi:type="dcterms:W3CDTF">2016-04-24T05:31:51Z</dcterms:created>
  <dcterms:modified xsi:type="dcterms:W3CDTF">2020-01-24T05:27:10Z</dcterms:modified>
</cp:coreProperties>
</file>