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5959"/>
    <a:srgbClr val="F64444"/>
    <a:srgbClr val="005AB4"/>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792" y="120"/>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2020/1/24</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111460" y="1210463"/>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06554"/>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709963"/>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lIns="36000" tIns="36000" rIns="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r>
              <a:rPr lang="ja-JP" altLang="en-US" sz="1400" b="1" dirty="0" smtClean="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☆）介護保険のみ</a:t>
            </a:r>
          </a:p>
          <a:p>
            <a:r>
              <a:rPr lang="ja-JP" altLang="en-US" sz="1700" b="1" dirty="0">
                <a:solidFill>
                  <a:schemeClr val="tx1"/>
                </a:solidFill>
                <a:latin typeface="游ゴシック" panose="020B0400000000000000" pitchFamily="50" charset="-128"/>
                <a:ea typeface="游ゴシック" panose="020B0400000000000000" pitchFamily="50" charset="-128"/>
              </a:rPr>
              <a:t>さいたま市、川越市、熊谷市、川口市、行田市、秩父市、所沢市、飯能市、本庄市、東松山市、</a:t>
            </a:r>
            <a:r>
              <a:rPr lang="ja-JP" altLang="en-US" sz="1700" b="1" dirty="0" smtClean="0">
                <a:solidFill>
                  <a:schemeClr val="tx1"/>
                </a:solidFill>
                <a:latin typeface="游ゴシック" panose="020B0400000000000000" pitchFamily="50" charset="-128"/>
                <a:ea typeface="游ゴシック" panose="020B0400000000000000" pitchFamily="50" charset="-128"/>
              </a:rPr>
              <a:t>春日部市</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狭山市</a:t>
            </a:r>
            <a:r>
              <a:rPr lang="ja-JP" altLang="en-US" sz="1700" b="1" dirty="0">
                <a:solidFill>
                  <a:schemeClr val="tx1"/>
                </a:solidFill>
                <a:latin typeface="游ゴシック" panose="020B0400000000000000" pitchFamily="50" charset="-128"/>
                <a:ea typeface="游ゴシック" panose="020B0400000000000000" pitchFamily="50" charset="-128"/>
              </a:rPr>
              <a:t>、深谷市、越谷市、蕨市、戸田市、入間市、朝霞市、志木市、和光市、新座市、富士見市、</a:t>
            </a:r>
            <a:r>
              <a:rPr lang="ja-JP" altLang="en-US" sz="1700" b="1" dirty="0" smtClean="0">
                <a:solidFill>
                  <a:schemeClr val="tx1"/>
                </a:solidFill>
                <a:latin typeface="游ゴシック" panose="020B0400000000000000" pitchFamily="50" charset="-128"/>
                <a:ea typeface="游ゴシック" panose="020B0400000000000000" pitchFamily="50" charset="-128"/>
              </a:rPr>
              <a:t>坂戸市</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鶴ヶ島市</a:t>
            </a:r>
            <a:r>
              <a:rPr lang="ja-JP" altLang="en-US" sz="1700" b="1" dirty="0">
                <a:solidFill>
                  <a:schemeClr val="tx1"/>
                </a:solidFill>
                <a:latin typeface="游ゴシック" panose="020B0400000000000000" pitchFamily="50" charset="-128"/>
                <a:ea typeface="游ゴシック" panose="020B0400000000000000" pitchFamily="50" charset="-128"/>
              </a:rPr>
              <a:t>、日高市、ふじみ野市、三芳町、毛呂山町、越生町、滑川町、嵐山町、小川町（☆）、</a:t>
            </a:r>
            <a:r>
              <a:rPr lang="ja-JP" altLang="en-US" sz="1700" b="1" dirty="0" smtClean="0">
                <a:solidFill>
                  <a:schemeClr val="tx1"/>
                </a:solidFill>
                <a:latin typeface="游ゴシック" panose="020B0400000000000000" pitchFamily="50" charset="-128"/>
                <a:ea typeface="游ゴシック" panose="020B0400000000000000" pitchFamily="50" charset="-128"/>
              </a:rPr>
              <a:t>鳩山町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ときがわ</a:t>
            </a:r>
            <a:r>
              <a:rPr lang="ja-JP" altLang="en-US" sz="1700" b="1" dirty="0">
                <a:solidFill>
                  <a:schemeClr val="tx1"/>
                </a:solidFill>
                <a:latin typeface="游ゴシック" panose="020B0400000000000000" pitchFamily="50" charset="-128"/>
                <a:ea typeface="游ゴシック" panose="020B0400000000000000" pitchFamily="50" charset="-128"/>
              </a:rPr>
              <a:t>町、横瀬町、皆野町、長瀞町、小鹿野町、東秩父村、美里町、神川町、上里町、</a:t>
            </a:r>
            <a:r>
              <a:rPr lang="ja-JP" altLang="en-US" sz="1700" b="1" dirty="0" smtClean="0">
                <a:solidFill>
                  <a:schemeClr val="tx1"/>
                </a:solidFill>
                <a:latin typeface="游ゴシック" panose="020B0400000000000000" pitchFamily="50" charset="-128"/>
                <a:ea typeface="游ゴシック" panose="020B0400000000000000" pitchFamily="50" charset="-128"/>
              </a:rPr>
              <a:t>寄居町</a:t>
            </a:r>
            <a:endParaRPr lang="en-US" altLang="ja-JP" sz="8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343691"/>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a:ln w="0"/>
                <a:solidFill>
                  <a:schemeClr val="bg1"/>
                </a:solidFill>
                <a:latin typeface="メイリオ" panose="020B0604030504040204" pitchFamily="50" charset="-128"/>
                <a:ea typeface="メイリオ" panose="020B0604030504040204" pitchFamily="50" charset="-128"/>
              </a:rPr>
              <a:t>埼玉県　対象保険者（令和２年２月以降）</a:t>
            </a:r>
            <a:endParaRPr lang="ja-JP" altLang="en-US" sz="1800" b="1" dirty="0">
              <a:ln w="0"/>
              <a:solidFill>
                <a:schemeClr val="bg1"/>
              </a:solidFill>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298124" y="10086567"/>
            <a:ext cx="10159165" cy="3647152"/>
          </a:xfrm>
          <a:prstGeom prst="rect">
            <a:avLst/>
          </a:prstGeom>
          <a:noFill/>
        </p:spPr>
        <p:txBody>
          <a:bodyPr wrap="square" rtlCol="0">
            <a:spAutoFit/>
          </a:bodyPr>
          <a:lstStyle/>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21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21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被災者の皆様は、</a:t>
            </a:r>
            <a:r>
              <a:rPr lang="ja-JP" altLang="en-US" sz="21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21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、適用市町村の国民健康保険・介護保険、適用市町村が所在する都県の後期高齢者医療制度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94246"/>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a:t>
              </a:r>
              <a:r>
                <a:rPr lang="ja-JP" altLang="en-US" sz="1336" b="1" dirty="0" smtClean="0">
                  <a:latin typeface="游ゴシック" panose="020B0400000000000000" pitchFamily="50" charset="-128"/>
                  <a:ea typeface="游ゴシック" panose="020B0400000000000000" pitchFamily="50" charset="-128"/>
                </a:rPr>
                <a:t>１月</a:t>
              </a:r>
              <a:r>
                <a:rPr lang="en-US" altLang="ja-JP" sz="1336" b="1" dirty="0" smtClean="0">
                  <a:latin typeface="游ゴシック" panose="020B0400000000000000" pitchFamily="50" charset="-128"/>
                  <a:ea typeface="游ゴシック" panose="020B0400000000000000" pitchFamily="50" charset="-128"/>
                </a:rPr>
                <a:t>24</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2046</TotalTime>
  <Words>292</Words>
  <Application>Microsoft Office PowerPoint</Application>
  <PresentationFormat>ユーザー設定</PresentationFormat>
  <Paragraphs>31</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167</cp:revision>
  <cp:lastPrinted>2020-01-22T07:59:50Z</cp:lastPrinted>
  <dcterms:created xsi:type="dcterms:W3CDTF">2016-04-24T05:31:51Z</dcterms:created>
  <dcterms:modified xsi:type="dcterms:W3CDTF">2020-01-24T05:27:59Z</dcterms:modified>
</cp:coreProperties>
</file>