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792" y="120"/>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65634"/>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en-US" altLang="ja-JP"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smtClean="0">
                <a:solidFill>
                  <a:schemeClr val="tx1"/>
                </a:solidFill>
                <a:latin typeface="游ゴシック" panose="020B0400000000000000" pitchFamily="50" charset="-128"/>
                <a:ea typeface="游ゴシック" panose="020B0400000000000000" pitchFamily="50" charset="-128"/>
              </a:rPr>
              <a:t>）国保のみ　（</a:t>
            </a:r>
            <a:r>
              <a:rPr lang="ja-JP" altLang="en-US" sz="1400" b="1" dirty="0">
                <a:solidFill>
                  <a:schemeClr val="tx1"/>
                </a:solidFill>
                <a:latin typeface="游ゴシック" panose="020B0400000000000000" pitchFamily="50" charset="-128"/>
                <a:ea typeface="游ゴシック" panose="020B0400000000000000" pitchFamily="50" charset="-128"/>
              </a:rPr>
              <a:t>☆）介護保険のみ</a:t>
            </a:r>
          </a:p>
          <a:p>
            <a:r>
              <a:rPr lang="ja-JP" altLang="en-US" sz="1700" b="1" dirty="0">
                <a:solidFill>
                  <a:schemeClr val="tx1"/>
                </a:solidFill>
                <a:latin typeface="游ゴシック" panose="020B0400000000000000" pitchFamily="50" charset="-128"/>
                <a:ea typeface="游ゴシック" panose="020B0400000000000000" pitchFamily="50" charset="-128"/>
              </a:rPr>
              <a:t>大田区、世田谷区（☆）、北区、板橋区、練馬区、八王子市、立川市、昭島市、調布市、町田市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小金井市</a:t>
            </a:r>
            <a:r>
              <a:rPr lang="ja-JP" altLang="en-US" sz="1700" b="1" dirty="0">
                <a:solidFill>
                  <a:schemeClr val="tx1"/>
                </a:solidFill>
                <a:latin typeface="游ゴシック" panose="020B0400000000000000" pitchFamily="50" charset="-128"/>
                <a:ea typeface="游ゴシック" panose="020B0400000000000000" pitchFamily="50" charset="-128"/>
              </a:rPr>
              <a:t>、日野市、福生市、狛江市、東大和市、武蔵村山市、多摩市（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）、稲城市、羽村市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あきる野市</a:t>
            </a:r>
            <a:r>
              <a:rPr lang="ja-JP" altLang="en-US" sz="1700" b="1" dirty="0">
                <a:solidFill>
                  <a:schemeClr val="tx1"/>
                </a:solidFill>
                <a:latin typeface="游ゴシック" panose="020B0400000000000000" pitchFamily="50" charset="-128"/>
                <a:ea typeface="游ゴシック" panose="020B0400000000000000" pitchFamily="50" charset="-128"/>
              </a:rPr>
              <a:t>、瑞穂町、日の出町、檜原村、</a:t>
            </a:r>
            <a:r>
              <a:rPr lang="ja-JP" altLang="en-US" sz="1700" b="1" dirty="0" smtClean="0">
                <a:solidFill>
                  <a:schemeClr val="tx1"/>
                </a:solidFill>
                <a:latin typeface="游ゴシック" panose="020B0400000000000000" pitchFamily="50" charset="-128"/>
                <a:ea typeface="游ゴシック" panose="020B0400000000000000" pitchFamily="50" charset="-128"/>
              </a:rPr>
              <a:t>奥多摩町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a:solidFill>
                <a:schemeClr val="tx1"/>
              </a:solidFill>
              <a:latin typeface="游ゴシック" panose="020B0400000000000000" pitchFamily="50" charset="-128"/>
              <a:ea typeface="游ゴシック" panose="020B0400000000000000" pitchFamily="50" charset="-128"/>
            </a:endParaRPr>
          </a:p>
          <a:p>
            <a:r>
              <a:rPr lang="ja-JP" altLang="en-US" sz="1700" b="1"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東京都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2050</TotalTime>
  <Words>161</Words>
  <Application>Microsoft Office PowerPoint</Application>
  <PresentationFormat>ユーザー設定</PresentationFormat>
  <Paragraphs>31</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168</cp:revision>
  <cp:lastPrinted>2020-01-22T07:59:50Z</cp:lastPrinted>
  <dcterms:created xsi:type="dcterms:W3CDTF">2016-04-24T05:31:51Z</dcterms:created>
  <dcterms:modified xsi:type="dcterms:W3CDTF">2020-01-24T05:29:33Z</dcterms:modified>
</cp:coreProperties>
</file>