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47350"/>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川崎市、相模原市、平塚市、小田原市、茅ヶ崎市、秦野市、厚木市、伊勢原市、海老名市、座間市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smtClean="0">
              <a:solidFill>
                <a:schemeClr val="tx1"/>
              </a:solidFill>
              <a:latin typeface="游ゴシック" panose="020B0400000000000000" pitchFamily="50" charset="-128"/>
              <a:ea typeface="游ゴシック" panose="020B0400000000000000" pitchFamily="50" charset="-128"/>
            </a:endParaRPr>
          </a:p>
          <a:p>
            <a:r>
              <a:rPr lang="ja-JP" altLang="en-US" sz="1700" b="1" smtClean="0">
                <a:solidFill>
                  <a:schemeClr val="tx1"/>
                </a:solidFill>
                <a:latin typeface="游ゴシック" panose="020B0400000000000000" pitchFamily="50" charset="-128"/>
                <a:ea typeface="游ゴシック" panose="020B0400000000000000" pitchFamily="50" charset="-128"/>
              </a:rPr>
              <a:t>南足柄市</a:t>
            </a:r>
            <a:r>
              <a:rPr lang="ja-JP" altLang="en-US" sz="1700" b="1" dirty="0">
                <a:solidFill>
                  <a:schemeClr val="tx1"/>
                </a:solidFill>
                <a:latin typeface="游ゴシック" panose="020B0400000000000000" pitchFamily="50" charset="-128"/>
                <a:ea typeface="游ゴシック" panose="020B0400000000000000" pitchFamily="50" charset="-128"/>
              </a:rPr>
              <a:t>、寒川町、大井町、松田町、山北町、箱根町、湯河原町、愛川町、</a:t>
            </a:r>
            <a:r>
              <a:rPr lang="ja-JP" altLang="en-US" sz="1700" b="1" dirty="0" smtClean="0">
                <a:solidFill>
                  <a:schemeClr val="tx1"/>
                </a:solidFill>
                <a:latin typeface="游ゴシック" panose="020B0400000000000000" pitchFamily="50" charset="-128"/>
                <a:ea typeface="游ゴシック" panose="020B0400000000000000" pitchFamily="50" charset="-128"/>
              </a:rPr>
              <a:t>清川村</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神奈川県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2051</TotalTime>
  <Words>235</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171</cp:revision>
  <cp:lastPrinted>2020-01-22T07:59:50Z</cp:lastPrinted>
  <dcterms:created xsi:type="dcterms:W3CDTF">2016-04-24T05:31:51Z</dcterms:created>
  <dcterms:modified xsi:type="dcterms:W3CDTF">2020-01-24T05:30:11Z</dcterms:modified>
</cp:coreProperties>
</file>