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7861"/>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11589"/>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zh-TW" altLang="en-US" sz="1700" b="1" dirty="0">
                <a:solidFill>
                  <a:schemeClr val="tx1"/>
                </a:solidFill>
                <a:latin typeface="游ゴシック" panose="020B0400000000000000" pitchFamily="50" charset="-128"/>
                <a:ea typeface="游ゴシック" panose="020B0400000000000000" pitchFamily="50" charset="-128"/>
              </a:rPr>
              <a:t>富士吉田市、都留市、韮崎市、北杜市、笛吹市、上野原市、甲州市、市川三郷町、身延町、南部町</a:t>
            </a:r>
            <a:r>
              <a:rPr lang="zh-TW"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zh-TW" sz="1700" b="1" dirty="0" smtClean="0">
              <a:solidFill>
                <a:schemeClr val="tx1"/>
              </a:solidFill>
              <a:latin typeface="游ゴシック" panose="020B0400000000000000" pitchFamily="50" charset="-128"/>
              <a:ea typeface="游ゴシック" panose="020B0400000000000000" pitchFamily="50" charset="-128"/>
            </a:endParaRPr>
          </a:p>
          <a:p>
            <a:r>
              <a:rPr lang="zh-TW" altLang="en-US" sz="1700" b="1" dirty="0" smtClean="0">
                <a:solidFill>
                  <a:schemeClr val="tx1"/>
                </a:solidFill>
                <a:latin typeface="游ゴシック" panose="020B0400000000000000" pitchFamily="50" charset="-128"/>
                <a:ea typeface="游ゴシック" panose="020B0400000000000000" pitchFamily="50" charset="-128"/>
              </a:rPr>
              <a:t>鳴沢村</a:t>
            </a:r>
            <a:r>
              <a:rPr lang="zh-TW" altLang="en-US" sz="1700" b="1" dirty="0">
                <a:solidFill>
                  <a:schemeClr val="tx1"/>
                </a:solidFill>
                <a:latin typeface="游ゴシック" panose="020B0400000000000000" pitchFamily="50" charset="-128"/>
                <a:ea typeface="游ゴシック" panose="020B0400000000000000" pitchFamily="50" charset="-128"/>
              </a:rPr>
              <a:t>、富士河口湖町、小菅村、</a:t>
            </a:r>
            <a:r>
              <a:rPr lang="zh-TW" altLang="en-US" sz="1700" b="1" dirty="0" smtClean="0">
                <a:solidFill>
                  <a:schemeClr val="tx1"/>
                </a:solidFill>
                <a:latin typeface="游ゴシック" panose="020B0400000000000000" pitchFamily="50" charset="-128"/>
                <a:ea typeface="游ゴシック" panose="020B0400000000000000" pitchFamily="50" charset="-128"/>
              </a:rPr>
              <a:t>丹波山村</a:t>
            </a:r>
            <a:endParaRPr lang="en-US" altLang="zh-TW" sz="1700" b="1" dirty="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山梨県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2061</TotalTime>
  <Words>230</Words>
  <Application>Microsoft Office PowerPoint</Application>
  <PresentationFormat>ユーザー設定</PresentationFormat>
  <Paragraphs>31</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172</cp:revision>
  <cp:lastPrinted>2020-01-22T07:59:50Z</cp:lastPrinted>
  <dcterms:created xsi:type="dcterms:W3CDTF">2016-04-24T05:31:51Z</dcterms:created>
  <dcterms:modified xsi:type="dcterms:W3CDTF">2020-01-24T05:31:03Z</dcterms:modified>
</cp:coreProperties>
</file>