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5959"/>
    <a:srgbClr val="F64444"/>
    <a:srgbClr val="005AB4"/>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3408" y="84"/>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2020/1/24</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151"/>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11443" y="1229279"/>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709963"/>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t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伊豆</a:t>
            </a:r>
            <a:r>
              <a:rPr lang="ja-JP" altLang="en-US" sz="1700" b="1" dirty="0">
                <a:solidFill>
                  <a:schemeClr val="tx1"/>
                </a:solidFill>
                <a:latin typeface="游ゴシック" panose="020B0400000000000000" pitchFamily="50" charset="-128"/>
                <a:ea typeface="游ゴシック" panose="020B0400000000000000" pitchFamily="50" charset="-128"/>
              </a:rPr>
              <a:t>の国市、</a:t>
            </a:r>
            <a:r>
              <a:rPr lang="ja-JP" altLang="en-US" sz="1700" b="1" dirty="0" smtClean="0">
                <a:solidFill>
                  <a:schemeClr val="tx1"/>
                </a:solidFill>
                <a:latin typeface="游ゴシック" panose="020B0400000000000000" pitchFamily="50" charset="-128"/>
                <a:ea typeface="游ゴシック" panose="020B0400000000000000" pitchFamily="50" charset="-128"/>
              </a:rPr>
              <a:t>函南町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7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700" b="1" dirty="0">
              <a:solidFill>
                <a:schemeClr val="tx1"/>
              </a:solidFill>
              <a:latin typeface="游ゴシック" panose="020B0400000000000000" pitchFamily="50" charset="-128"/>
              <a:ea typeface="游ゴシック" panose="020B0400000000000000" pitchFamily="50" charset="-128"/>
            </a:endParaRPr>
          </a:p>
          <a:p>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343691"/>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smtClean="0">
                <a:ln w="0"/>
                <a:solidFill>
                  <a:schemeClr val="bg1"/>
                </a:solidFill>
                <a:latin typeface="メイリオ" panose="020B0604030504040204" pitchFamily="50" charset="-128"/>
                <a:ea typeface="メイリオ" panose="020B0604030504040204" pitchFamily="50" charset="-128"/>
              </a:rPr>
              <a:t>静岡県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98124" y="10086567"/>
            <a:ext cx="10159165" cy="3647152"/>
          </a:xfrm>
          <a:prstGeom prst="rect">
            <a:avLst/>
          </a:prstGeom>
          <a:noFill/>
        </p:spPr>
        <p:txBody>
          <a:bodyPr wrap="square" rtlCol="0">
            <a:spAutoFit/>
          </a:bodyPr>
          <a:lstStyle/>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21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21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被災者の皆様は、</a:t>
            </a:r>
            <a:r>
              <a:rPr lang="ja-JP" altLang="en-US" sz="21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21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、適用市町村の国民健康保険・介護保険、適用市町村が所在する都県の後期高齢者医療制度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94246"/>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a:t>
              </a:r>
              <a:r>
                <a:rPr lang="ja-JP" altLang="en-US" sz="1336" b="1" dirty="0" smtClean="0">
                  <a:latin typeface="游ゴシック" panose="020B0400000000000000" pitchFamily="50" charset="-128"/>
                  <a:ea typeface="游ゴシック" panose="020B0400000000000000" pitchFamily="50" charset="-128"/>
                </a:rPr>
                <a:t>１月</a:t>
              </a:r>
              <a:r>
                <a:rPr lang="en-US" altLang="ja-JP" sz="1336" b="1" dirty="0" smtClean="0">
                  <a:latin typeface="游ゴシック" panose="020B0400000000000000" pitchFamily="50" charset="-128"/>
                  <a:ea typeface="游ゴシック" panose="020B0400000000000000" pitchFamily="50" charset="-128"/>
                </a:rPr>
                <a:t>24</a:t>
              </a:r>
              <a:r>
                <a:rPr lang="ja-JP" altLang="en-US" sz="1336" b="1" dirty="0"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2040</TotalTime>
  <Words>203</Words>
  <Application>Microsoft Office PowerPoint</Application>
  <PresentationFormat>ユーザー設定</PresentationFormat>
  <Paragraphs>31</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168</cp:revision>
  <cp:lastPrinted>2020-01-22T07:59:50Z</cp:lastPrinted>
  <dcterms:created xsi:type="dcterms:W3CDTF">2016-04-24T05:31:51Z</dcterms:created>
  <dcterms:modified xsi:type="dcterms:W3CDTF">2020-01-24T05:23:01Z</dcterms:modified>
</cp:coreProperties>
</file>